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B169B0B-41D1-4D23-A5C6-93DFA5BB7398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F631918-A701-4D13-A2D9-01E07788CE9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ropaganda" TargetMode="External"/><Relationship Id="rId2" Type="http://schemas.openxmlformats.org/officeDocument/2006/relationships/hyperlink" Target="http://www.cbc.ca/documentaries/lovehatepropagand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google.ca/search?q=hugo+chavez+show&amp;oq=hugo+chavez+&amp;aqs=chrome.0.59j57j0l2j62.2044j0&amp;sourceid=chrome&amp;ie=UTF-8" TargetMode="External"/><Relationship Id="rId4" Type="http://schemas.openxmlformats.org/officeDocument/2006/relationships/hyperlink" Target="https://www.google.ca/search?gs_rn=17&amp;gs_ri=psy-ab&amp;suggest=p&amp;pq=propaganda&amp;cp=15&amp;gs_id=20&amp;xhr=t&amp;q=coca+cola+propaganda&amp;bav=on.2,or.r_qf.&amp;bvm=bv.47883778,d.cGE&amp;biw=1040&amp;bih=892&amp;um=1&amp;ie=UTF-8&amp;hl=en&amp;tbm=isch&amp;source=og&amp;sa=N&amp;tab=wi&amp;ei=Vym6UcGXHamViAL204CYD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8236" y="76200"/>
            <a:ext cx="4394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Propaganda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799"/>
            <a:ext cx="8686800" cy="578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8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I think?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think propaganda it is really important in every marketing company, because with out it, the product wouldn’t be successfully sold, and the companies wouldn’t have popularity nor success.</a:t>
            </a:r>
          </a:p>
          <a:p>
            <a:r>
              <a:rPr lang="en-US" dirty="0" smtClean="0"/>
              <a:t>So propaganda it is a key factor in the marketing concept.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24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B</a:t>
            </a:r>
            <a:r>
              <a:rPr lang="en-US" dirty="0" smtClean="0">
                <a:effectLst/>
              </a:rPr>
              <a:t>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334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My marketing notebook</a:t>
            </a:r>
          </a:p>
          <a:p>
            <a:r>
              <a:rPr lang="en-US" dirty="0" smtClean="0">
                <a:hlinkClick r:id="rId2"/>
              </a:rPr>
              <a:t>My brain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://www.cbc.ca/documentaries/lovehatepropaganda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en.wikipedia.org/wiki/Propaganda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https://www.google.ca/search?gs_rn=17&amp;gs_ri=psy-ab&amp;suggest=p&amp;pq=propaganda&amp;cp=15&amp;gs_id=20&amp;xhr=t&amp;q=coca+cola+propaganda&amp;bav=on.2,or.r_qf.&amp;</a:t>
            </a:r>
            <a:r>
              <a:rPr lang="en-US" dirty="0" smtClean="0">
                <a:hlinkClick r:id="rId4"/>
              </a:rPr>
              <a:t>bvm=bv.47883778,d.cGE&amp;biw=1040&amp;bih=892&amp;um=1&amp;ie=UTF-8&amp;hl=en&amp;tbm=isch&amp;source=og&amp;sa=N&amp;tab=wi&amp;ei=Vym6UcGXHamViAL204CYDA</a:t>
            </a:r>
            <a:endParaRPr lang="en-US" dirty="0" smtClean="0"/>
          </a:p>
          <a:p>
            <a:r>
              <a:rPr lang="en-US" dirty="0">
                <a:hlinkClick r:id="rId5"/>
              </a:rPr>
              <a:t>https://www.google.ca/search?q=hugo+chavez+show&amp;oq=hugo+chavez+&amp;aqs=chrome.0.59j57j0l2j62.2044j0&amp;sourceid=chrome&amp;ie=UTF-8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5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</a:t>
            </a:r>
            <a:r>
              <a:rPr lang="en-US" dirty="0" smtClean="0"/>
              <a:t>orm </a:t>
            </a:r>
            <a:r>
              <a:rPr lang="en-US" dirty="0"/>
              <a:t>of communication that is aimed towards </a:t>
            </a:r>
            <a:r>
              <a:rPr lang="en-US" dirty="0" smtClean="0"/>
              <a:t>influencing</a:t>
            </a:r>
            <a:r>
              <a:rPr lang="en-US" dirty="0"/>
              <a:t> the attitude of the community toward some cause or position by presenting only one side of an argument. </a:t>
            </a:r>
            <a:endParaRPr lang="en-US" dirty="0" smtClean="0"/>
          </a:p>
          <a:p>
            <a:r>
              <a:rPr lang="en-US" dirty="0"/>
              <a:t>M</a:t>
            </a:r>
            <a:r>
              <a:rPr lang="en-US" dirty="0" smtClean="0"/>
              <a:t>odern </a:t>
            </a:r>
            <a:r>
              <a:rPr lang="en-US" dirty="0"/>
              <a:t>phenomenon that emerged from the creation of literate and politically active societies informed by a mass media, where governments increasingly saw the necessity for swaying public opinion in </a:t>
            </a:r>
            <a:r>
              <a:rPr lang="en-US" dirty="0" err="1"/>
              <a:t>favour</a:t>
            </a:r>
            <a:r>
              <a:rPr lang="en-US" dirty="0"/>
              <a:t> of its </a:t>
            </a:r>
            <a:r>
              <a:rPr lang="en-US" dirty="0" smtClean="0"/>
              <a:t>policies.</a:t>
            </a:r>
          </a:p>
          <a:p>
            <a:r>
              <a:rPr lang="en-US" dirty="0" smtClean="0"/>
              <a:t>Propaganda </a:t>
            </a:r>
            <a:r>
              <a:rPr lang="en-US" dirty="0"/>
              <a:t>is usually repeated and dispersed over a wide variety of media in order to create the chosen result in audience attitudes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1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Propaganda everywhere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media for transmitting propaganda messages include news reports, government reports, historical revision, junk </a:t>
            </a:r>
            <a:r>
              <a:rPr lang="en-US" dirty="0" smtClean="0"/>
              <a:t>science, </a:t>
            </a:r>
            <a:r>
              <a:rPr lang="en-US" dirty="0"/>
              <a:t>books, leaflets, </a:t>
            </a:r>
            <a:r>
              <a:rPr lang="en-US" dirty="0" smtClean="0"/>
              <a:t>movies, </a:t>
            </a:r>
            <a:r>
              <a:rPr lang="en-US" dirty="0"/>
              <a:t>radio, television, and posters. </a:t>
            </a:r>
          </a:p>
        </p:txBody>
      </p:sp>
    </p:spTree>
    <p:extLst>
      <p:ext uri="{BB962C8B-B14F-4D97-AF65-F5344CB8AC3E}">
        <p14:creationId xmlns:p14="http://schemas.microsoft.com/office/powerpoint/2010/main" val="344222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hatapageturner.files.wordpress.com/2010/12/propaganda-2010-collage-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81152"/>
            <a:ext cx="5029200" cy="677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5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Propaganda role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975192"/>
          </a:xfrm>
        </p:spPr>
        <p:txBody>
          <a:bodyPr>
            <a:normAutofit/>
          </a:bodyPr>
          <a:lstStyle/>
          <a:p>
            <a:r>
              <a:rPr lang="en-US" dirty="0" smtClean="0"/>
              <a:t>Propaganda has been in so many important history moments like:</a:t>
            </a:r>
          </a:p>
          <a:p>
            <a:pPr marL="578358" indent="-514350">
              <a:buAutoNum type="arabicPeriod"/>
            </a:pPr>
            <a:r>
              <a:rPr lang="en-US" dirty="0" smtClean="0"/>
              <a:t>Cold War</a:t>
            </a:r>
          </a:p>
          <a:p>
            <a:pPr marL="578358" indent="-514350">
              <a:buAutoNum type="arabicPeriod"/>
            </a:pPr>
            <a:r>
              <a:rPr lang="en-US" dirty="0" smtClean="0"/>
              <a:t>First World War</a:t>
            </a:r>
          </a:p>
          <a:p>
            <a:pPr marL="578358" indent="-514350">
              <a:buAutoNum type="arabicPeriod"/>
            </a:pPr>
            <a:r>
              <a:rPr lang="en-US" dirty="0" smtClean="0"/>
              <a:t>Second World War</a:t>
            </a:r>
          </a:p>
          <a:p>
            <a:pPr marL="578358" indent="-514350">
              <a:buAutoNum type="arabicPeriod"/>
            </a:pPr>
            <a:r>
              <a:rPr lang="en-US" dirty="0" smtClean="0"/>
              <a:t>Vietnam War</a:t>
            </a:r>
          </a:p>
          <a:p>
            <a:pPr marL="578358" indent="-514350">
              <a:buAutoNum type="arabicPeriod"/>
            </a:pPr>
            <a:r>
              <a:rPr lang="en-US" dirty="0" smtClean="0"/>
              <a:t>Nazi Germany </a:t>
            </a:r>
          </a:p>
          <a:p>
            <a:pPr marL="578358" indent="-514350">
              <a:buAutoNum type="arabicPeriod"/>
            </a:pPr>
            <a:r>
              <a:rPr lang="en-US" dirty="0" smtClean="0"/>
              <a:t>Yugoslav Wars</a:t>
            </a:r>
          </a:p>
          <a:p>
            <a:pPr marL="578358" indent="-514350">
              <a:buAutoNum type="arabicPeriod"/>
            </a:pPr>
            <a:r>
              <a:rPr lang="en-US" dirty="0" smtClean="0"/>
              <a:t>Russian Revolution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19400"/>
            <a:ext cx="945219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964">
            <a:off x="5867400" y="3302794"/>
            <a:ext cx="1328168" cy="184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724400"/>
            <a:ext cx="1185863" cy="1887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25" y="5029200"/>
            <a:ext cx="1388988" cy="17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03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LOVE, HATE &amp; PROPAGANDA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Love, hate &amp; propaganda it is a website where you can </a:t>
            </a:r>
            <a:r>
              <a:rPr lang="en-US" dirty="0" smtClean="0"/>
              <a:t>see </a:t>
            </a:r>
            <a:r>
              <a:rPr lang="en-US" dirty="0"/>
              <a:t>and realize how much important propaganda was during the past and all its wars.</a:t>
            </a:r>
          </a:p>
          <a:p>
            <a:r>
              <a:rPr lang="en-US" dirty="0"/>
              <a:t>Propaganda influenced significant moments in history, and the lives of the people who lived through them.</a:t>
            </a:r>
          </a:p>
          <a:p>
            <a:r>
              <a:rPr lang="en-US" dirty="0"/>
              <a:t>Love, Hate and Propaganda aims to tell the story of the world we live in to a media savvy generation.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3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1026" name="Picture 2" descr="http://a.abcnews.com/images/ABC_Univision/AP_Venezuela_ChavezJesus_w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6200"/>
            <a:ext cx="4191000" cy="23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good example of propaganda is </a:t>
            </a:r>
            <a:r>
              <a:rPr lang="en-US" b="1" dirty="0" smtClean="0"/>
              <a:t>Hugo Chavez TV show</a:t>
            </a:r>
            <a:r>
              <a:rPr lang="en-US" dirty="0" smtClean="0"/>
              <a:t>. He was the president of Venezuela, </a:t>
            </a:r>
            <a:r>
              <a:rPr lang="en-US" dirty="0" smtClean="0"/>
              <a:t>creating</a:t>
            </a:r>
            <a:r>
              <a:rPr lang="en-US" dirty="0" smtClean="0"/>
              <a:t> </a:t>
            </a:r>
            <a:r>
              <a:rPr lang="en-US" dirty="0" smtClean="0"/>
              <a:t>a TV show where he spoke to the people and he said all his thoughts. </a:t>
            </a:r>
          </a:p>
          <a:p>
            <a:r>
              <a:rPr lang="en-US" dirty="0" smtClean="0"/>
              <a:t>As propaganda, it was that TV show. He was letting the people </a:t>
            </a:r>
            <a:r>
              <a:rPr lang="en-US" dirty="0"/>
              <a:t>K</a:t>
            </a:r>
            <a:r>
              <a:rPr lang="en-US" dirty="0" smtClean="0"/>
              <a:t>now </a:t>
            </a:r>
            <a:r>
              <a:rPr lang="en-US" dirty="0" smtClean="0"/>
              <a:t>him and </a:t>
            </a:r>
            <a:r>
              <a:rPr lang="en-US" dirty="0" smtClean="0"/>
              <a:t>doing </a:t>
            </a:r>
            <a:r>
              <a:rPr lang="en-US" dirty="0" smtClean="0"/>
              <a:t>propaganda for himself. With that, the people would vote for him the next elections.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8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6900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Coca-Cola</a:t>
            </a:r>
          </a:p>
          <a:p>
            <a:pPr marL="64008" indent="0">
              <a:buNone/>
            </a:pPr>
            <a:r>
              <a:rPr lang="en-US" dirty="0" smtClean="0"/>
              <a:t>This is a company that use so many techniques as propaganda.</a:t>
            </a:r>
          </a:p>
          <a:p>
            <a:pPr marL="64008" indent="0">
              <a:buNone/>
            </a:pPr>
            <a:r>
              <a:rPr lang="en-US" dirty="0" smtClean="0"/>
              <a:t>They have commercials (using famous people), in TV and movie theatres before de movies start. </a:t>
            </a:r>
            <a:endParaRPr lang="en-US" dirty="0"/>
          </a:p>
          <a:p>
            <a:pPr marL="64008" indent="0">
              <a:buNone/>
            </a:pPr>
            <a:r>
              <a:rPr lang="en-US" dirty="0" smtClean="0"/>
              <a:t>Posters, there are so many posters everywhere about the product, and other thing that help it a lot is that, it always helps good causes, like white bears etc.</a:t>
            </a:r>
          </a:p>
          <a:p>
            <a:pPr marL="64008" indent="0">
              <a:buNone/>
            </a:pPr>
            <a:r>
              <a:rPr lang="en-US" dirty="0" smtClean="0"/>
              <a:t>Modern, its propaganda it has relationship with something that is actually happen. If it is Christmas, world cups,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66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968" y="1752600"/>
            <a:ext cx="218321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247">
            <a:off x="7026366" y="-14429"/>
            <a:ext cx="1893650" cy="245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5319">
            <a:off x="437168" y="189272"/>
            <a:ext cx="1887353" cy="269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13" y="3581400"/>
            <a:ext cx="2864453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800600"/>
            <a:ext cx="2609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5176">
            <a:off x="4274454" y="3518382"/>
            <a:ext cx="191166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14600"/>
            <a:ext cx="2824530" cy="1473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567" y="4377765"/>
            <a:ext cx="1644007" cy="233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95992"/>
            <a:ext cx="2557463" cy="153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73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78</TotalTime>
  <Words>362</Words>
  <Application>Microsoft Office PowerPoint</Application>
  <PresentationFormat>On-screen Show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Verve</vt:lpstr>
      <vt:lpstr>PowerPoint Presentation</vt:lpstr>
      <vt:lpstr>Definition</vt:lpstr>
      <vt:lpstr>Propaganda everywhere</vt:lpstr>
      <vt:lpstr>PowerPoint Presentation</vt:lpstr>
      <vt:lpstr>Propaganda role</vt:lpstr>
      <vt:lpstr>LOVE, HATE &amp; PROPAGANDA</vt:lpstr>
      <vt:lpstr>Examples</vt:lpstr>
      <vt:lpstr>PowerPoint Presentation</vt:lpstr>
      <vt:lpstr>PowerPoint Presentation</vt:lpstr>
      <vt:lpstr>What do I think?</vt:lpstr>
      <vt:lpstr>Bibliography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Rojo Avendano, Melissa</dc:creator>
  <cp:lastModifiedBy>Rojo Avendano, Melissa</cp:lastModifiedBy>
  <cp:revision>7</cp:revision>
  <dcterms:created xsi:type="dcterms:W3CDTF">2013-06-12T21:41:38Z</dcterms:created>
  <dcterms:modified xsi:type="dcterms:W3CDTF">2013-06-13T20:29:16Z</dcterms:modified>
</cp:coreProperties>
</file>